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77" r:id="rId2"/>
    <p:sldId id="374" r:id="rId3"/>
    <p:sldId id="397" r:id="rId4"/>
    <p:sldId id="396" r:id="rId5"/>
    <p:sldId id="375" r:id="rId6"/>
    <p:sldId id="388" r:id="rId7"/>
    <p:sldId id="376" r:id="rId8"/>
    <p:sldId id="367" r:id="rId9"/>
  </p:sldIdLst>
  <p:sldSz cx="12192000" cy="6858000"/>
  <p:notesSz cx="6858000" cy="9144000"/>
  <p:embeddedFontLst>
    <p:embeddedFont>
      <p:font typeface="Arial Unicode MS" panose="020B0604020202020204" charset="-128"/>
      <p:regular r:id="rId12"/>
    </p:embeddedFont>
    <p:embeddedFont>
      <p:font typeface="맑은 고딕" panose="020B0503020000020004" pitchFamily="34" charset="-127"/>
      <p:regular r:id="rId13"/>
      <p:bold r:id="rId14"/>
    </p:embeddedFont>
    <p:embeddedFont>
      <p:font typeface="Philosopher" panose="020B0604020202020204" charset="-52"/>
      <p:regular r:id="rId15"/>
      <p:bold r:id="rId16"/>
      <p:italic r:id="rId17"/>
      <p:boldItalic r:id="rId18"/>
    </p:embeddedFont>
    <p:embeddedFont>
      <p:font typeface="Poppins Light" panose="020B0604020202020204" charset="0"/>
      <p:regular r:id="rId19"/>
      <p:italic r:id="rId2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2D2A"/>
    <a:srgbClr val="CE4B34"/>
    <a:srgbClr val="E5B6A4"/>
    <a:srgbClr val="EDE6CF"/>
    <a:srgbClr val="D17C15"/>
    <a:srgbClr val="F1B972"/>
    <a:srgbClr val="FAE3C5"/>
    <a:srgbClr val="30504F"/>
    <a:srgbClr val="1C3732"/>
    <a:srgbClr val="E2E0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99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5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217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9230B0E-39ED-45EA-AD95-669D0616B3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A82B798-201A-4B14-B1F0-6A660C5C72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E2F5857-B39B-4284-A086-C6DE2719C9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3EF34-7656-4396-AEBE-2B554E5E93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87821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A49F08-9100-4AF5-BC0A-FC6A093BE3CC}" type="datetimeFigureOut">
              <a:rPr lang="ko-KR" altLang="en-US" smtClean="0"/>
              <a:t>2026-10-09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FC7D2-309F-4B1D-AF63-DB3D4B5448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7933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ptmon.com/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s://pptmon.com/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hyperlink" Target="http://pptmon.com/" TargetMode="Externa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ptmon.com/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pptmon.com/" TargetMode="Externa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hyperlink" Target="http://pptmon.com/" TargetMode="Externa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ptmon.com/" TargetMode="External"/><Relationship Id="rId3" Type="http://schemas.openxmlformats.org/officeDocument/2006/relationships/image" Target="../media/image8.png"/><Relationship Id="rId7" Type="http://schemas.openxmlformats.org/officeDocument/2006/relationships/hyperlink" Target="https://pptmon.com/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hyperlink" Target="http://pptmon.com/" TargetMode="Externa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ptmon.com/" TargetMode="External"/><Relationship Id="rId5" Type="http://schemas.openxmlformats.org/officeDocument/2006/relationships/hyperlink" Target="https://pptmon.com/" TargetMode="Externa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3">
            <a:hlinkClick r:id="rId2"/>
            <a:extLst>
              <a:ext uri="{FF2B5EF4-FFF2-40B4-BE49-F238E27FC236}">
                <a16:creationId xmlns:a16="http://schemas.microsoft.com/office/drawing/2014/main" id="{FF317313-B803-4645-856D-C9EDB40D95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889669"/>
            <a:ext cx="2239204" cy="246221"/>
          </a:xfrm>
          <a:prstGeom prst="rect">
            <a:avLst/>
          </a:prstGeom>
        </p:spPr>
      </p:pic>
      <p:sp>
        <p:nvSpPr>
          <p:cNvPr id="30" name="TextBox 29">
            <a:hlinkClick r:id="rId5"/>
            <a:extLst>
              <a:ext uri="{FF2B5EF4-FFF2-40B4-BE49-F238E27FC236}">
                <a16:creationId xmlns:a16="http://schemas.microsoft.com/office/drawing/2014/main" id="{830D012C-1499-4F31-87B9-D99CC3E452DE}"/>
              </a:ext>
            </a:extLst>
          </p:cNvPr>
          <p:cNvSpPr txBox="1"/>
          <p:nvPr userDrawn="1"/>
        </p:nvSpPr>
        <p:spPr>
          <a:xfrm>
            <a:off x="4181605" y="6945390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3B82DAF-FCED-45F6-968D-C9B83D769B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7" t="44393"/>
          <a:stretch/>
        </p:blipFill>
        <p:spPr>
          <a:xfrm rot="5400000">
            <a:off x="9064912" y="990960"/>
            <a:ext cx="4118047" cy="213612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4D9B0B0-4A1C-4911-9193-47FF8E4A1D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0" b="37689"/>
          <a:stretch/>
        </p:blipFill>
        <p:spPr>
          <a:xfrm>
            <a:off x="0" y="4464377"/>
            <a:ext cx="5074632" cy="2393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48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PTM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3">
            <a:hlinkClick r:id="rId2"/>
            <a:extLst>
              <a:ext uri="{FF2B5EF4-FFF2-40B4-BE49-F238E27FC236}">
                <a16:creationId xmlns:a16="http://schemas.microsoft.com/office/drawing/2014/main" id="{BCA8145F-E85D-4519-91F6-5206EB0B1B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889669"/>
            <a:ext cx="2239204" cy="246221"/>
          </a:xfrm>
          <a:prstGeom prst="rect">
            <a:avLst/>
          </a:prstGeom>
        </p:spPr>
      </p:pic>
      <p:sp>
        <p:nvSpPr>
          <p:cNvPr id="12" name="TextBox 11">
            <a:hlinkClick r:id="rId5"/>
            <a:extLst>
              <a:ext uri="{FF2B5EF4-FFF2-40B4-BE49-F238E27FC236}">
                <a16:creationId xmlns:a16="http://schemas.microsoft.com/office/drawing/2014/main" id="{BC4B8958-6379-4111-88AD-1EA652D5BA91}"/>
              </a:ext>
            </a:extLst>
          </p:cNvPr>
          <p:cNvSpPr txBox="1"/>
          <p:nvPr userDrawn="1"/>
        </p:nvSpPr>
        <p:spPr>
          <a:xfrm>
            <a:off x="4181605" y="6945390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E98CDAA-9691-4E6A-8BC7-8E2621C702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9" t="69902"/>
          <a:stretch/>
        </p:blipFill>
        <p:spPr>
          <a:xfrm>
            <a:off x="0" y="0"/>
            <a:ext cx="3704634" cy="1299411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8DE8888-00D7-46B8-A5D1-8E351287B6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265" b="72791"/>
          <a:stretch/>
        </p:blipFill>
        <p:spPr>
          <a:xfrm>
            <a:off x="9154178" y="5683352"/>
            <a:ext cx="3037822" cy="1174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37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PTM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3">
            <a:hlinkClick r:id="rId2"/>
            <a:extLst>
              <a:ext uri="{FF2B5EF4-FFF2-40B4-BE49-F238E27FC236}">
                <a16:creationId xmlns:a16="http://schemas.microsoft.com/office/drawing/2014/main" id="{A880EF77-8FC6-4058-B680-696A9BF33E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889669"/>
            <a:ext cx="2239204" cy="246221"/>
          </a:xfrm>
          <a:prstGeom prst="rect">
            <a:avLst/>
          </a:prstGeom>
        </p:spPr>
      </p:pic>
      <p:sp>
        <p:nvSpPr>
          <p:cNvPr id="12" name="TextBox 11">
            <a:hlinkClick r:id="rId5"/>
            <a:extLst>
              <a:ext uri="{FF2B5EF4-FFF2-40B4-BE49-F238E27FC236}">
                <a16:creationId xmlns:a16="http://schemas.microsoft.com/office/drawing/2014/main" id="{8888B905-5F07-472F-8B9C-2D0063A9905A}"/>
              </a:ext>
            </a:extLst>
          </p:cNvPr>
          <p:cNvSpPr txBox="1"/>
          <p:nvPr userDrawn="1"/>
        </p:nvSpPr>
        <p:spPr>
          <a:xfrm>
            <a:off x="4181605" y="6945390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A2A4D0A-B6AA-4FD6-9423-0AB3A9C718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48" r="56045"/>
          <a:stretch/>
        </p:blipFill>
        <p:spPr>
          <a:xfrm rot="5400000">
            <a:off x="9831432" y="4497432"/>
            <a:ext cx="2425812" cy="229532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D097A9D-13E4-49F8-89B5-E0B4431211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33" t="5858"/>
          <a:stretch/>
        </p:blipFill>
        <p:spPr>
          <a:xfrm>
            <a:off x="0" y="0"/>
            <a:ext cx="3375392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4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PTM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3">
            <a:hlinkClick r:id="rId2"/>
            <a:extLst>
              <a:ext uri="{FF2B5EF4-FFF2-40B4-BE49-F238E27FC236}">
                <a16:creationId xmlns:a16="http://schemas.microsoft.com/office/drawing/2014/main" id="{3503EFD4-B414-4006-A452-8C6727DC9E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889669"/>
            <a:ext cx="2239204" cy="246221"/>
          </a:xfrm>
          <a:prstGeom prst="rect">
            <a:avLst/>
          </a:prstGeom>
        </p:spPr>
      </p:pic>
      <p:sp>
        <p:nvSpPr>
          <p:cNvPr id="13" name="TextBox 12">
            <a:hlinkClick r:id="rId5"/>
            <a:extLst>
              <a:ext uri="{FF2B5EF4-FFF2-40B4-BE49-F238E27FC236}">
                <a16:creationId xmlns:a16="http://schemas.microsoft.com/office/drawing/2014/main" id="{C5C8FC74-D2D3-493E-AA8C-57A9D537CEAF}"/>
              </a:ext>
            </a:extLst>
          </p:cNvPr>
          <p:cNvSpPr txBox="1"/>
          <p:nvPr userDrawn="1"/>
        </p:nvSpPr>
        <p:spPr>
          <a:xfrm>
            <a:off x="4181605" y="6945390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AF06698-7525-4357-BF89-DFC167040A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01" t="13919" b="8388"/>
          <a:stretch/>
        </p:blipFill>
        <p:spPr>
          <a:xfrm rot="16200000">
            <a:off x="1340020" y="4016414"/>
            <a:ext cx="1501566" cy="418160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1ACD1A0-A9B2-4321-ACD0-7DAB6E74A1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13" r="50000"/>
          <a:stretch/>
        </p:blipFill>
        <p:spPr>
          <a:xfrm>
            <a:off x="10140496" y="-1"/>
            <a:ext cx="2051504" cy="368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3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3">
            <a:hlinkClick r:id="rId2"/>
            <a:extLst>
              <a:ext uri="{FF2B5EF4-FFF2-40B4-BE49-F238E27FC236}">
                <a16:creationId xmlns:a16="http://schemas.microsoft.com/office/drawing/2014/main" id="{762DB850-32B7-444F-AA91-6C1E6DCFDB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889669"/>
            <a:ext cx="2239204" cy="246221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828E62B5-64E9-4CA9-9F4B-62D952020486}"/>
              </a:ext>
            </a:extLst>
          </p:cNvPr>
          <p:cNvSpPr txBox="1"/>
          <p:nvPr userDrawn="1"/>
        </p:nvSpPr>
        <p:spPr>
          <a:xfrm>
            <a:off x="4181605" y="6945390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6B1A87F8-B34B-43CB-80B5-68EE1AC729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62" r="40841"/>
          <a:stretch/>
        </p:blipFill>
        <p:spPr>
          <a:xfrm rot="5400000">
            <a:off x="9403087" y="4069087"/>
            <a:ext cx="3429001" cy="2148824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A6026282-E956-4D35-B381-77AF2A34C0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3" b="53034"/>
          <a:stretch/>
        </p:blipFill>
        <p:spPr>
          <a:xfrm rot="5400000">
            <a:off x="-1004236" y="1004235"/>
            <a:ext cx="3812653" cy="180418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CD75A019-EF5C-4F3C-B6B3-2C00A45957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14" t="61790"/>
          <a:stretch/>
        </p:blipFill>
        <p:spPr>
          <a:xfrm rot="5400000">
            <a:off x="9863539" y="860667"/>
            <a:ext cx="3189129" cy="146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0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3">
            <a:hlinkClick r:id="rId2"/>
            <a:extLst>
              <a:ext uri="{FF2B5EF4-FFF2-40B4-BE49-F238E27FC236}">
                <a16:creationId xmlns:a16="http://schemas.microsoft.com/office/drawing/2014/main" id="{CB40AEB4-8698-44A6-A638-2D02CF07E6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889669"/>
            <a:ext cx="2239204" cy="246221"/>
          </a:xfrm>
          <a:prstGeom prst="rect">
            <a:avLst/>
          </a:prstGeom>
        </p:spPr>
      </p:pic>
      <p:sp>
        <p:nvSpPr>
          <p:cNvPr id="14" name="TextBox 13">
            <a:hlinkClick r:id="rId5"/>
            <a:extLst>
              <a:ext uri="{FF2B5EF4-FFF2-40B4-BE49-F238E27FC236}">
                <a16:creationId xmlns:a16="http://schemas.microsoft.com/office/drawing/2014/main" id="{AF8D0A3F-8423-48DE-9DA9-5EB1888F07E1}"/>
              </a:ext>
            </a:extLst>
          </p:cNvPr>
          <p:cNvSpPr txBox="1"/>
          <p:nvPr userDrawn="1"/>
        </p:nvSpPr>
        <p:spPr>
          <a:xfrm>
            <a:off x="4181605" y="6945390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3BE37A5-349A-42E0-BEFA-D7778FA071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899" b="8461"/>
          <a:stretch/>
        </p:blipFill>
        <p:spPr>
          <a:xfrm flipH="1">
            <a:off x="0" y="3341610"/>
            <a:ext cx="2433845" cy="351639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A9852069-E0EE-4323-9FF6-7B034CEF92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24" b="50000"/>
          <a:stretch/>
        </p:blipFill>
        <p:spPr>
          <a:xfrm rot="10800000">
            <a:off x="8147580" y="1"/>
            <a:ext cx="4044420" cy="192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9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3">
            <a:hlinkClick r:id="rId2"/>
            <a:extLst>
              <a:ext uri="{FF2B5EF4-FFF2-40B4-BE49-F238E27FC236}">
                <a16:creationId xmlns:a16="http://schemas.microsoft.com/office/drawing/2014/main" id="{A3879993-523F-4A9B-A511-F8BB4EF821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889669"/>
            <a:ext cx="2239204" cy="246221"/>
          </a:xfrm>
          <a:prstGeom prst="rect">
            <a:avLst/>
          </a:prstGeom>
        </p:spPr>
      </p:pic>
      <p:sp>
        <p:nvSpPr>
          <p:cNvPr id="14" name="TextBox 13">
            <a:hlinkClick r:id="rId5"/>
            <a:extLst>
              <a:ext uri="{FF2B5EF4-FFF2-40B4-BE49-F238E27FC236}">
                <a16:creationId xmlns:a16="http://schemas.microsoft.com/office/drawing/2014/main" id="{4801E7D0-7E75-4A4E-A753-D55D4E6C85A4}"/>
              </a:ext>
            </a:extLst>
          </p:cNvPr>
          <p:cNvSpPr txBox="1"/>
          <p:nvPr userDrawn="1"/>
        </p:nvSpPr>
        <p:spPr>
          <a:xfrm>
            <a:off x="4181605" y="6945390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052A0940-4B67-41A1-84E6-FFA17F784F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8" t="50000"/>
          <a:stretch/>
        </p:blipFill>
        <p:spPr>
          <a:xfrm rot="10800000" flipH="1" flipV="1">
            <a:off x="0" y="0"/>
            <a:ext cx="3957405" cy="1920711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9279096F-6128-4F54-9C84-FE52F0E30B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355" b="60299"/>
          <a:stretch/>
        </p:blipFill>
        <p:spPr>
          <a:xfrm>
            <a:off x="8437468" y="4716683"/>
            <a:ext cx="3754532" cy="214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58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3">
            <a:hlinkClick r:id="rId2"/>
            <a:extLst>
              <a:ext uri="{FF2B5EF4-FFF2-40B4-BE49-F238E27FC236}">
                <a16:creationId xmlns:a16="http://schemas.microsoft.com/office/drawing/2014/main" id="{F24065A6-9471-4F1E-814E-CA5F5BD92E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889669"/>
            <a:ext cx="2239204" cy="246221"/>
          </a:xfrm>
          <a:prstGeom prst="rect">
            <a:avLst/>
          </a:prstGeom>
        </p:spPr>
      </p:pic>
      <p:sp>
        <p:nvSpPr>
          <p:cNvPr id="10" name="TextBox 9">
            <a:hlinkClick r:id="rId5"/>
            <a:extLst>
              <a:ext uri="{FF2B5EF4-FFF2-40B4-BE49-F238E27FC236}">
                <a16:creationId xmlns:a16="http://schemas.microsoft.com/office/drawing/2014/main" id="{68F08227-9BEB-492F-ABF8-2415ED642E09}"/>
              </a:ext>
            </a:extLst>
          </p:cNvPr>
          <p:cNvSpPr txBox="1"/>
          <p:nvPr userDrawn="1"/>
        </p:nvSpPr>
        <p:spPr>
          <a:xfrm>
            <a:off x="4181605" y="6945390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1C8E895-45C7-4914-9904-FA98CBF4216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15" y="1209543"/>
            <a:ext cx="4843970" cy="538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238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3">
            <a:hlinkClick r:id="rId2"/>
            <a:extLst>
              <a:ext uri="{FF2B5EF4-FFF2-40B4-BE49-F238E27FC236}">
                <a16:creationId xmlns:a16="http://schemas.microsoft.com/office/drawing/2014/main" id="{1C9EE927-6334-4930-97B6-892CA3B553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889669"/>
            <a:ext cx="2239204" cy="246221"/>
          </a:xfrm>
          <a:prstGeom prst="rect">
            <a:avLst/>
          </a:prstGeom>
        </p:spPr>
      </p:pic>
      <p:sp>
        <p:nvSpPr>
          <p:cNvPr id="9" name="TextBox 8">
            <a:hlinkClick r:id="rId5"/>
            <a:extLst>
              <a:ext uri="{FF2B5EF4-FFF2-40B4-BE49-F238E27FC236}">
                <a16:creationId xmlns:a16="http://schemas.microsoft.com/office/drawing/2014/main" id="{932AC540-3FCB-4D56-9A9A-C57A1C4F8E6B}"/>
              </a:ext>
            </a:extLst>
          </p:cNvPr>
          <p:cNvSpPr txBox="1"/>
          <p:nvPr userDrawn="1"/>
        </p:nvSpPr>
        <p:spPr>
          <a:xfrm>
            <a:off x="4181605" y="6945390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302143EB-35E9-477F-A8E4-22FE4A718B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7" t="44393"/>
          <a:stretch/>
        </p:blipFill>
        <p:spPr>
          <a:xfrm rot="16200000" flipH="1">
            <a:off x="-990960" y="990960"/>
            <a:ext cx="4118047" cy="2136127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5CADA7C5-771F-4156-A6CD-BCBDBF0340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0" b="37689"/>
          <a:stretch/>
        </p:blipFill>
        <p:spPr>
          <a:xfrm flipH="1">
            <a:off x="7117367" y="4464377"/>
            <a:ext cx="5074632" cy="2393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073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그림 개체 틀 4">
            <a:extLst>
              <a:ext uri="{FF2B5EF4-FFF2-40B4-BE49-F238E27FC236}">
                <a16:creationId xmlns:a16="http://schemas.microsoft.com/office/drawing/2014/main" id="{EEEBDF33-F5B2-4162-B4BA-5A9577F7BFDC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6818133" y="1269000"/>
            <a:ext cx="4320000" cy="4320000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972000" anchor="ctr" anchorCtr="1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12" name="Graphic 3">
            <a:hlinkClick r:id="rId2"/>
            <a:extLst>
              <a:ext uri="{FF2B5EF4-FFF2-40B4-BE49-F238E27FC236}">
                <a16:creationId xmlns:a16="http://schemas.microsoft.com/office/drawing/2014/main" id="{8EC8FF03-510C-4330-BE20-FC8705B175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889669"/>
            <a:ext cx="2239204" cy="246221"/>
          </a:xfrm>
          <a:prstGeom prst="rect">
            <a:avLst/>
          </a:prstGeom>
        </p:spPr>
      </p:pic>
      <p:sp>
        <p:nvSpPr>
          <p:cNvPr id="13" name="TextBox 12">
            <a:hlinkClick r:id="rId5"/>
            <a:extLst>
              <a:ext uri="{FF2B5EF4-FFF2-40B4-BE49-F238E27FC236}">
                <a16:creationId xmlns:a16="http://schemas.microsoft.com/office/drawing/2014/main" id="{E755CC7E-1B39-4B65-AAF1-D2842DE305E0}"/>
              </a:ext>
            </a:extLst>
          </p:cNvPr>
          <p:cNvSpPr txBox="1"/>
          <p:nvPr userDrawn="1"/>
        </p:nvSpPr>
        <p:spPr>
          <a:xfrm>
            <a:off x="4181605" y="6945390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97885CB-083A-4EFE-A4A0-5F8927DBA46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093" y="2000812"/>
            <a:ext cx="2859550" cy="291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20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그림 개체 틀 17">
            <a:extLst>
              <a:ext uri="{FF2B5EF4-FFF2-40B4-BE49-F238E27FC236}">
                <a16:creationId xmlns:a16="http://schemas.microsoft.com/office/drawing/2014/main" id="{7722CC16-E096-4540-B708-63FAB119C21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304426" y="2285999"/>
            <a:ext cx="1976212" cy="1976210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4" name="그림 개체 틀 17">
            <a:extLst>
              <a:ext uri="{FF2B5EF4-FFF2-40B4-BE49-F238E27FC236}">
                <a16:creationId xmlns:a16="http://schemas.microsoft.com/office/drawing/2014/main" id="{9A8F7B28-4243-41F7-83CA-AE621BDD1B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40071" y="2285999"/>
            <a:ext cx="1976212" cy="1976210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5" name="그림 개체 틀 17">
            <a:extLst>
              <a:ext uri="{FF2B5EF4-FFF2-40B4-BE49-F238E27FC236}">
                <a16:creationId xmlns:a16="http://schemas.microsoft.com/office/drawing/2014/main" id="{EF678D3D-7054-4636-A15C-CC3F02F967D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75716" y="2285999"/>
            <a:ext cx="1976212" cy="1976210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6" name="그림 개체 틀 17">
            <a:extLst>
              <a:ext uri="{FF2B5EF4-FFF2-40B4-BE49-F238E27FC236}">
                <a16:creationId xmlns:a16="http://schemas.microsoft.com/office/drawing/2014/main" id="{818CFCC3-8B85-47A4-BB9F-7B54504CBF9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11362" y="2285999"/>
            <a:ext cx="1976212" cy="1976210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12" name="Graphic 3">
            <a:hlinkClick r:id="rId2"/>
            <a:extLst>
              <a:ext uri="{FF2B5EF4-FFF2-40B4-BE49-F238E27FC236}">
                <a16:creationId xmlns:a16="http://schemas.microsoft.com/office/drawing/2014/main" id="{CCD9D017-A78C-421A-9CA8-6E33BE8AB7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889669"/>
            <a:ext cx="2239204" cy="246221"/>
          </a:xfrm>
          <a:prstGeom prst="rect">
            <a:avLst/>
          </a:prstGeom>
        </p:spPr>
      </p:pic>
      <p:sp>
        <p:nvSpPr>
          <p:cNvPr id="13" name="TextBox 12">
            <a:hlinkClick r:id="rId5"/>
            <a:extLst>
              <a:ext uri="{FF2B5EF4-FFF2-40B4-BE49-F238E27FC236}">
                <a16:creationId xmlns:a16="http://schemas.microsoft.com/office/drawing/2014/main" id="{11DC7CA2-502A-406B-8528-5EF9F9EC2753}"/>
              </a:ext>
            </a:extLst>
          </p:cNvPr>
          <p:cNvSpPr txBox="1"/>
          <p:nvPr userDrawn="1"/>
        </p:nvSpPr>
        <p:spPr>
          <a:xfrm>
            <a:off x="4181605" y="6945390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C656BA51-56B3-43EC-BC22-FABB25EBD0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48" r="56045"/>
          <a:stretch/>
        </p:blipFill>
        <p:spPr>
          <a:xfrm rot="16200000" flipH="1">
            <a:off x="-65244" y="4497432"/>
            <a:ext cx="2425812" cy="2295324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B78C10DF-3D2F-4E1B-9ACB-0425E3C7C8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33" t="5858"/>
          <a:stretch/>
        </p:blipFill>
        <p:spPr>
          <a:xfrm flipH="1">
            <a:off x="8816608" y="0"/>
            <a:ext cx="3375392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54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3">
            <a:hlinkClick r:id="rId2"/>
            <a:extLst>
              <a:ext uri="{FF2B5EF4-FFF2-40B4-BE49-F238E27FC236}">
                <a16:creationId xmlns:a16="http://schemas.microsoft.com/office/drawing/2014/main" id="{2D726D31-40AF-467D-B4FB-BC91F6EE5C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889669"/>
            <a:ext cx="2239204" cy="246221"/>
          </a:xfrm>
          <a:prstGeom prst="rect">
            <a:avLst/>
          </a:prstGeom>
        </p:spPr>
      </p:pic>
      <p:sp>
        <p:nvSpPr>
          <p:cNvPr id="13" name="TextBox 12">
            <a:hlinkClick r:id="rId5"/>
            <a:extLst>
              <a:ext uri="{FF2B5EF4-FFF2-40B4-BE49-F238E27FC236}">
                <a16:creationId xmlns:a16="http://schemas.microsoft.com/office/drawing/2014/main" id="{4473673A-BF93-46B7-99C7-006D5E5EF183}"/>
              </a:ext>
            </a:extLst>
          </p:cNvPr>
          <p:cNvSpPr txBox="1"/>
          <p:nvPr userDrawn="1"/>
        </p:nvSpPr>
        <p:spPr>
          <a:xfrm>
            <a:off x="4181605" y="6945390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4F0012CB-C488-45D8-8DB6-C3BB0A638A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01" t="13919" b="8388"/>
          <a:stretch/>
        </p:blipFill>
        <p:spPr>
          <a:xfrm rot="5400000" flipH="1">
            <a:off x="9350414" y="4016414"/>
            <a:ext cx="1501566" cy="418160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CBB86EC9-D73D-4BFC-8840-83ABCD69F1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13" r="50000"/>
          <a:stretch/>
        </p:blipFill>
        <p:spPr>
          <a:xfrm flipH="1">
            <a:off x="0" y="-1"/>
            <a:ext cx="2051504" cy="3683001"/>
          </a:xfrm>
          <a:prstGeom prst="rect">
            <a:avLst/>
          </a:prstGeom>
        </p:spPr>
      </p:pic>
      <p:sp>
        <p:nvSpPr>
          <p:cNvPr id="17" name="그림 개체 틀 4">
            <a:extLst>
              <a:ext uri="{FF2B5EF4-FFF2-40B4-BE49-F238E27FC236}">
                <a16:creationId xmlns:a16="http://schemas.microsoft.com/office/drawing/2014/main" id="{5C2E964C-D06B-47F0-ABF5-1D8F2FACC4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68400" y="990600"/>
            <a:ext cx="3543300" cy="224790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0" name="그림 개체 틀 4">
            <a:extLst>
              <a:ext uri="{FF2B5EF4-FFF2-40B4-BE49-F238E27FC236}">
                <a16:creationId xmlns:a16="http://schemas.microsoft.com/office/drawing/2014/main" id="{1C1C08A4-44D8-40D3-BBF2-C43DDF8D72B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68400" y="3619500"/>
            <a:ext cx="3543300" cy="2247900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8347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1D5D6165-CF2F-406D-9472-91F31C18CF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62" r="40841"/>
          <a:stretch/>
        </p:blipFill>
        <p:spPr>
          <a:xfrm rot="16200000" flipH="1">
            <a:off x="-640087" y="4069087"/>
            <a:ext cx="3429001" cy="214882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DB0BB8E4-3F9A-45B4-B368-18A73E36A7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3" b="53034"/>
          <a:stretch/>
        </p:blipFill>
        <p:spPr>
          <a:xfrm rot="16200000" flipH="1">
            <a:off x="9383584" y="1004235"/>
            <a:ext cx="3812653" cy="180418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CE17C1EC-AE93-4C2D-9FE9-1C00F7E67E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14" t="61790"/>
          <a:stretch/>
        </p:blipFill>
        <p:spPr>
          <a:xfrm rot="16200000" flipH="1">
            <a:off x="-860667" y="860667"/>
            <a:ext cx="3189129" cy="1467791"/>
          </a:xfrm>
          <a:prstGeom prst="rect">
            <a:avLst/>
          </a:prstGeom>
        </p:spPr>
      </p:pic>
      <p:sp>
        <p:nvSpPr>
          <p:cNvPr id="19" name="그림 개체 틀 17">
            <a:extLst>
              <a:ext uri="{FF2B5EF4-FFF2-40B4-BE49-F238E27FC236}">
                <a16:creationId xmlns:a16="http://schemas.microsoft.com/office/drawing/2014/main" id="{9E24740F-0C3D-4878-86C5-6DF80CB49448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864506" y="2217367"/>
            <a:ext cx="3208520" cy="1823811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4" name="그림 개체 틀 17">
            <a:extLst>
              <a:ext uri="{FF2B5EF4-FFF2-40B4-BE49-F238E27FC236}">
                <a16:creationId xmlns:a16="http://schemas.microsoft.com/office/drawing/2014/main" id="{FC4ED60B-EBB1-4BD2-8C0B-48DDFD50E91E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4491740" y="2217367"/>
            <a:ext cx="3208520" cy="1823811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5" name="그림 개체 틀 17">
            <a:extLst>
              <a:ext uri="{FF2B5EF4-FFF2-40B4-BE49-F238E27FC236}">
                <a16:creationId xmlns:a16="http://schemas.microsoft.com/office/drawing/2014/main" id="{63CCD792-289D-4E95-A053-25F0F82D91EB}"/>
              </a:ext>
            </a:extLst>
          </p:cNvPr>
          <p:cNvSpPr>
            <a:spLocks noGrp="1"/>
          </p:cNvSpPr>
          <p:nvPr userDrawn="1">
            <p:ph type="pic" sz="quarter" idx="15" hasCustomPrompt="1"/>
          </p:nvPr>
        </p:nvSpPr>
        <p:spPr>
          <a:xfrm>
            <a:off x="8118974" y="2217367"/>
            <a:ext cx="3208520" cy="1823811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1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13" name="Graphic 3">
            <a:hlinkClick r:id="rId4"/>
            <a:extLst>
              <a:ext uri="{FF2B5EF4-FFF2-40B4-BE49-F238E27FC236}">
                <a16:creationId xmlns:a16="http://schemas.microsoft.com/office/drawing/2014/main" id="{B24AE84A-7711-47B3-BAB4-183FE82778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9909"/>
          <a:stretch/>
        </p:blipFill>
        <p:spPr>
          <a:xfrm>
            <a:off x="5771192" y="6889669"/>
            <a:ext cx="2239204" cy="246221"/>
          </a:xfrm>
          <a:prstGeom prst="rect">
            <a:avLst/>
          </a:prstGeom>
        </p:spPr>
      </p:pic>
      <p:sp>
        <p:nvSpPr>
          <p:cNvPr id="14" name="TextBox 13">
            <a:hlinkClick r:id="rId7"/>
            <a:extLst>
              <a:ext uri="{FF2B5EF4-FFF2-40B4-BE49-F238E27FC236}">
                <a16:creationId xmlns:a16="http://schemas.microsoft.com/office/drawing/2014/main" id="{1AA8208D-2B43-452B-990B-FE5AD69D4869}"/>
              </a:ext>
            </a:extLst>
          </p:cNvPr>
          <p:cNvSpPr txBox="1"/>
          <p:nvPr userDrawn="1"/>
        </p:nvSpPr>
        <p:spPr>
          <a:xfrm>
            <a:off x="4181605" y="6945390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66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C9777AB4-1676-4D24-9B7C-F68CBBADA5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899" b="8461"/>
          <a:stretch/>
        </p:blipFill>
        <p:spPr>
          <a:xfrm>
            <a:off x="9758155" y="3341610"/>
            <a:ext cx="2433845" cy="351639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B2A1B44F-9E79-4F24-A5ED-E0EB4676D9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24" b="50000"/>
          <a:stretch/>
        </p:blipFill>
        <p:spPr>
          <a:xfrm rot="10800000" flipH="1">
            <a:off x="0" y="1"/>
            <a:ext cx="4044420" cy="1920710"/>
          </a:xfrm>
          <a:prstGeom prst="rect">
            <a:avLst/>
          </a:prstGeom>
        </p:spPr>
      </p:pic>
      <p:pic>
        <p:nvPicPr>
          <p:cNvPr id="12" name="Graphic 3">
            <a:hlinkClick r:id="rId4"/>
            <a:extLst>
              <a:ext uri="{FF2B5EF4-FFF2-40B4-BE49-F238E27FC236}">
                <a16:creationId xmlns:a16="http://schemas.microsoft.com/office/drawing/2014/main" id="{0F246EA3-D95E-40EF-A9EA-4805729B9F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9909"/>
          <a:stretch/>
        </p:blipFill>
        <p:spPr>
          <a:xfrm>
            <a:off x="5771192" y="6889669"/>
            <a:ext cx="2239204" cy="246221"/>
          </a:xfrm>
          <a:prstGeom prst="rect">
            <a:avLst/>
          </a:prstGeom>
        </p:spPr>
      </p:pic>
      <p:sp>
        <p:nvSpPr>
          <p:cNvPr id="13" name="TextBox 12">
            <a:hlinkClick r:id="rId7"/>
            <a:extLst>
              <a:ext uri="{FF2B5EF4-FFF2-40B4-BE49-F238E27FC236}">
                <a16:creationId xmlns:a16="http://schemas.microsoft.com/office/drawing/2014/main" id="{CEC9FF73-19D3-4F5F-9A99-8693D8158F3C}"/>
              </a:ext>
            </a:extLst>
          </p:cNvPr>
          <p:cNvSpPr txBox="1"/>
          <p:nvPr userDrawn="1"/>
        </p:nvSpPr>
        <p:spPr>
          <a:xfrm>
            <a:off x="4181605" y="6945390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그림 개체 틀 11">
            <a:extLst>
              <a:ext uri="{FF2B5EF4-FFF2-40B4-BE49-F238E27FC236}">
                <a16:creationId xmlns:a16="http://schemas.microsoft.com/office/drawing/2014/main" id="{C23C7F43-7810-40DC-9A5E-877267F4ABD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68193" y="723085"/>
            <a:ext cx="2563220" cy="5415776"/>
          </a:xfrm>
          <a:prstGeom prst="roundRect">
            <a:avLst>
              <a:gd name="adj" fmla="val 11269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>
              <a:defRPr lang="ko-KR" altLang="en-US" sz="2000" dirty="0"/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5395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3">
            <a:hlinkClick r:id="rId2"/>
            <a:extLst>
              <a:ext uri="{FF2B5EF4-FFF2-40B4-BE49-F238E27FC236}">
                <a16:creationId xmlns:a16="http://schemas.microsoft.com/office/drawing/2014/main" id="{3FB250C5-8051-4219-BCF4-26411B0918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889669"/>
            <a:ext cx="2239204" cy="246221"/>
          </a:xfrm>
          <a:prstGeom prst="rect">
            <a:avLst/>
          </a:prstGeom>
        </p:spPr>
      </p:pic>
      <p:sp>
        <p:nvSpPr>
          <p:cNvPr id="13" name="TextBox 12">
            <a:hlinkClick r:id="rId5"/>
            <a:extLst>
              <a:ext uri="{FF2B5EF4-FFF2-40B4-BE49-F238E27FC236}">
                <a16:creationId xmlns:a16="http://schemas.microsoft.com/office/drawing/2014/main" id="{DE842373-41FB-4955-AC7D-E74B6E63E796}"/>
              </a:ext>
            </a:extLst>
          </p:cNvPr>
          <p:cNvSpPr txBox="1"/>
          <p:nvPr userDrawn="1"/>
        </p:nvSpPr>
        <p:spPr>
          <a:xfrm>
            <a:off x="4181605" y="6945390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5BE6431-6A06-451C-9D04-E4D56059B4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7" t="44393"/>
          <a:stretch/>
        </p:blipFill>
        <p:spPr>
          <a:xfrm rot="16200000" flipH="1">
            <a:off x="-990960" y="990960"/>
            <a:ext cx="4118047" cy="213612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7C9B853-17E0-40B8-ACF6-92401BE877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4" r="1" b="37689"/>
          <a:stretch/>
        </p:blipFill>
        <p:spPr>
          <a:xfrm flipH="1">
            <a:off x="6304566" y="4464377"/>
            <a:ext cx="5887434" cy="2393623"/>
          </a:xfrm>
          <a:prstGeom prst="rect">
            <a:avLst/>
          </a:prstGeom>
        </p:spPr>
      </p:pic>
      <p:sp>
        <p:nvSpPr>
          <p:cNvPr id="32" name="그림 개체 틀 5">
            <a:extLst>
              <a:ext uri="{FF2B5EF4-FFF2-40B4-BE49-F238E27FC236}">
                <a16:creationId xmlns:a16="http://schemas.microsoft.com/office/drawing/2014/main" id="{17802FBF-027C-463C-99A0-F78BF87D37A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45091" y="945615"/>
            <a:ext cx="6633748" cy="4966769"/>
          </a:xfrm>
          <a:prstGeom prst="roundRect">
            <a:avLst>
              <a:gd name="adj" fmla="val 1746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0" marR="0" indent="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0571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913136CA-7E66-46D1-983A-BC9BD8D55C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8" t="50000"/>
          <a:stretch/>
        </p:blipFill>
        <p:spPr>
          <a:xfrm rot="10800000" flipV="1">
            <a:off x="8234595" y="0"/>
            <a:ext cx="3957405" cy="192071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AC11A86-582F-4B34-B6A2-BC80F5B0D3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355" b="60299"/>
          <a:stretch/>
        </p:blipFill>
        <p:spPr>
          <a:xfrm flipH="1">
            <a:off x="0" y="4716683"/>
            <a:ext cx="3754532" cy="2141317"/>
          </a:xfrm>
          <a:prstGeom prst="rect">
            <a:avLst/>
          </a:prstGeom>
        </p:spPr>
      </p:pic>
      <p:pic>
        <p:nvPicPr>
          <p:cNvPr id="12" name="Graphic 3">
            <a:hlinkClick r:id="rId4"/>
            <a:extLst>
              <a:ext uri="{FF2B5EF4-FFF2-40B4-BE49-F238E27FC236}">
                <a16:creationId xmlns:a16="http://schemas.microsoft.com/office/drawing/2014/main" id="{7B3B4FAA-24F6-4FF7-A2D3-2811506823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9909"/>
          <a:stretch/>
        </p:blipFill>
        <p:spPr>
          <a:xfrm>
            <a:off x="5771192" y="6889669"/>
            <a:ext cx="2239204" cy="246221"/>
          </a:xfrm>
          <a:prstGeom prst="rect">
            <a:avLst/>
          </a:prstGeom>
        </p:spPr>
      </p:pic>
      <p:sp>
        <p:nvSpPr>
          <p:cNvPr id="13" name="TextBox 12">
            <a:hlinkClick r:id="rId7"/>
            <a:extLst>
              <a:ext uri="{FF2B5EF4-FFF2-40B4-BE49-F238E27FC236}">
                <a16:creationId xmlns:a16="http://schemas.microsoft.com/office/drawing/2014/main" id="{8228C83E-C10C-42A9-BD5E-12B17ACF567A}"/>
              </a:ext>
            </a:extLst>
          </p:cNvPr>
          <p:cNvSpPr txBox="1"/>
          <p:nvPr userDrawn="1"/>
        </p:nvSpPr>
        <p:spPr>
          <a:xfrm>
            <a:off x="4181605" y="6945390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그림 개체 틀 8">
            <a:extLst>
              <a:ext uri="{FF2B5EF4-FFF2-40B4-BE49-F238E27FC236}">
                <a16:creationId xmlns:a16="http://schemas.microsoft.com/office/drawing/2014/main" id="{AFC671BF-1167-4BFC-8523-492ADD41925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033830" y="895348"/>
            <a:ext cx="7067557" cy="4608515"/>
          </a:xfrm>
          <a:prstGeom prst="roundRect">
            <a:avLst>
              <a:gd name="adj" fmla="val 684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b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6489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3">
            <a:hlinkClick r:id="rId2"/>
            <a:extLst>
              <a:ext uri="{FF2B5EF4-FFF2-40B4-BE49-F238E27FC236}">
                <a16:creationId xmlns:a16="http://schemas.microsoft.com/office/drawing/2014/main" id="{C243C048-D431-4709-8F53-EF8866A3E7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889669"/>
            <a:ext cx="2239204" cy="246221"/>
          </a:xfrm>
          <a:prstGeom prst="rect">
            <a:avLst/>
          </a:prstGeom>
        </p:spPr>
      </p:pic>
      <p:sp>
        <p:nvSpPr>
          <p:cNvPr id="11" name="TextBox 10">
            <a:hlinkClick r:id="rId5"/>
            <a:extLst>
              <a:ext uri="{FF2B5EF4-FFF2-40B4-BE49-F238E27FC236}">
                <a16:creationId xmlns:a16="http://schemas.microsoft.com/office/drawing/2014/main" id="{50475DFF-60C4-4CF3-A50B-32AF8B90D313}"/>
              </a:ext>
            </a:extLst>
          </p:cNvPr>
          <p:cNvSpPr txBox="1"/>
          <p:nvPr userDrawn="1"/>
        </p:nvSpPr>
        <p:spPr>
          <a:xfrm>
            <a:off x="4181605" y="6945390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C9BA2DB0-0710-4C18-A619-990CE7E817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7" t="44393"/>
          <a:stretch/>
        </p:blipFill>
        <p:spPr>
          <a:xfrm rot="16200000" flipV="1">
            <a:off x="9064912" y="3730913"/>
            <a:ext cx="4118047" cy="2136127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DCDAA697-6B65-4172-ADB7-05BBC02DFF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0" b="37689"/>
          <a:stretch/>
        </p:blipFill>
        <p:spPr>
          <a:xfrm flipV="1">
            <a:off x="0" y="0"/>
            <a:ext cx="5074632" cy="2393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30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3">
            <a:hlinkClick r:id="rId2"/>
            <a:extLst>
              <a:ext uri="{FF2B5EF4-FFF2-40B4-BE49-F238E27FC236}">
                <a16:creationId xmlns:a16="http://schemas.microsoft.com/office/drawing/2014/main" id="{588D0B1C-0782-4B2F-9484-7160049277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889669"/>
            <a:ext cx="2239204" cy="246221"/>
          </a:xfrm>
          <a:prstGeom prst="rect">
            <a:avLst/>
          </a:prstGeom>
        </p:spPr>
      </p:pic>
      <p:sp>
        <p:nvSpPr>
          <p:cNvPr id="11" name="TextBox 10">
            <a:hlinkClick r:id="rId5"/>
            <a:extLst>
              <a:ext uri="{FF2B5EF4-FFF2-40B4-BE49-F238E27FC236}">
                <a16:creationId xmlns:a16="http://schemas.microsoft.com/office/drawing/2014/main" id="{63FBF565-3D29-421D-86DA-7C4A715C4DCE}"/>
              </a:ext>
            </a:extLst>
          </p:cNvPr>
          <p:cNvSpPr txBox="1"/>
          <p:nvPr userDrawn="1"/>
        </p:nvSpPr>
        <p:spPr>
          <a:xfrm>
            <a:off x="4181605" y="6945390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4427AF4-23BA-4F00-9E40-83E8ABDDFB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48" r="56045"/>
          <a:stretch/>
        </p:blipFill>
        <p:spPr>
          <a:xfrm rot="16200000" flipV="1">
            <a:off x="9831432" y="65244"/>
            <a:ext cx="2425812" cy="2295324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CCD201F-4083-41F8-B0AC-3680A59214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33" t="5858"/>
          <a:stretch/>
        </p:blipFill>
        <p:spPr>
          <a:xfrm flipV="1">
            <a:off x="0" y="2057400"/>
            <a:ext cx="3375392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5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3">
            <a:hlinkClick r:id="rId2"/>
            <a:extLst>
              <a:ext uri="{FF2B5EF4-FFF2-40B4-BE49-F238E27FC236}">
                <a16:creationId xmlns:a16="http://schemas.microsoft.com/office/drawing/2014/main" id="{D1F75C34-DF91-495C-A103-9D3AF63CD2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889669"/>
            <a:ext cx="2239204" cy="246221"/>
          </a:xfrm>
          <a:prstGeom prst="rect">
            <a:avLst/>
          </a:prstGeom>
        </p:spPr>
      </p:pic>
      <p:sp>
        <p:nvSpPr>
          <p:cNvPr id="12" name="TextBox 11">
            <a:hlinkClick r:id="rId5"/>
            <a:extLst>
              <a:ext uri="{FF2B5EF4-FFF2-40B4-BE49-F238E27FC236}">
                <a16:creationId xmlns:a16="http://schemas.microsoft.com/office/drawing/2014/main" id="{B8044451-67AA-4F64-8BEE-A85E4F5C3F51}"/>
              </a:ext>
            </a:extLst>
          </p:cNvPr>
          <p:cNvSpPr txBox="1"/>
          <p:nvPr userDrawn="1"/>
        </p:nvSpPr>
        <p:spPr>
          <a:xfrm>
            <a:off x="4181605" y="6945390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33D28D9-5076-4527-9321-0A5701AAEE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01" t="13919" b="8388"/>
          <a:stretch/>
        </p:blipFill>
        <p:spPr>
          <a:xfrm rot="5400000" flipV="1">
            <a:off x="1340020" y="-1340020"/>
            <a:ext cx="1501566" cy="418160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EE1523E-1A9C-4313-89F0-6365C186F3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13" r="50000"/>
          <a:stretch/>
        </p:blipFill>
        <p:spPr>
          <a:xfrm flipV="1">
            <a:off x="10140496" y="3174999"/>
            <a:ext cx="2051504" cy="368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14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3">
            <a:hlinkClick r:id="rId2"/>
            <a:extLst>
              <a:ext uri="{FF2B5EF4-FFF2-40B4-BE49-F238E27FC236}">
                <a16:creationId xmlns:a16="http://schemas.microsoft.com/office/drawing/2014/main" id="{8C402871-FB65-43A5-BA8E-9D2236B179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889669"/>
            <a:ext cx="2239204" cy="246221"/>
          </a:xfrm>
          <a:prstGeom prst="rect">
            <a:avLst/>
          </a:prstGeom>
        </p:spPr>
      </p:pic>
      <p:sp>
        <p:nvSpPr>
          <p:cNvPr id="13" name="TextBox 12">
            <a:hlinkClick r:id="rId5"/>
            <a:extLst>
              <a:ext uri="{FF2B5EF4-FFF2-40B4-BE49-F238E27FC236}">
                <a16:creationId xmlns:a16="http://schemas.microsoft.com/office/drawing/2014/main" id="{468678D3-7A96-42B6-A781-2EE73F65C2FA}"/>
              </a:ext>
            </a:extLst>
          </p:cNvPr>
          <p:cNvSpPr txBox="1"/>
          <p:nvPr userDrawn="1"/>
        </p:nvSpPr>
        <p:spPr>
          <a:xfrm>
            <a:off x="4181605" y="6945390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F0DA9F4-D9D7-4C5D-8014-FB806A60E9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62" r="64066"/>
          <a:stretch/>
        </p:blipFill>
        <p:spPr>
          <a:xfrm rot="16200000" flipV="1">
            <a:off x="10076188" y="-33012"/>
            <a:ext cx="2082800" cy="214882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C35B75F-2DA0-400E-8780-E99FF5A16C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3" b="53034"/>
          <a:stretch/>
        </p:blipFill>
        <p:spPr>
          <a:xfrm rot="16200000" flipV="1">
            <a:off x="-1004236" y="4049582"/>
            <a:ext cx="3812653" cy="180418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531A4CEA-E58B-4D15-A141-DEF40D66F1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14" t="61790"/>
          <a:stretch/>
        </p:blipFill>
        <p:spPr>
          <a:xfrm rot="16200000" flipV="1">
            <a:off x="9863539" y="4529539"/>
            <a:ext cx="3189129" cy="146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26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3">
            <a:hlinkClick r:id="rId2"/>
            <a:extLst>
              <a:ext uri="{FF2B5EF4-FFF2-40B4-BE49-F238E27FC236}">
                <a16:creationId xmlns:a16="http://schemas.microsoft.com/office/drawing/2014/main" id="{6E59052A-32C7-440C-B90E-CDD3DDD047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889669"/>
            <a:ext cx="2239204" cy="246221"/>
          </a:xfrm>
          <a:prstGeom prst="rect">
            <a:avLst/>
          </a:prstGeom>
        </p:spPr>
      </p:pic>
      <p:sp>
        <p:nvSpPr>
          <p:cNvPr id="12" name="TextBox 11">
            <a:hlinkClick r:id="rId5"/>
            <a:extLst>
              <a:ext uri="{FF2B5EF4-FFF2-40B4-BE49-F238E27FC236}">
                <a16:creationId xmlns:a16="http://schemas.microsoft.com/office/drawing/2014/main" id="{C517B724-0940-4F29-9D36-EAE3F3728C49}"/>
              </a:ext>
            </a:extLst>
          </p:cNvPr>
          <p:cNvSpPr txBox="1"/>
          <p:nvPr userDrawn="1"/>
        </p:nvSpPr>
        <p:spPr>
          <a:xfrm>
            <a:off x="4181605" y="6945390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4F96CCAC-EB94-4454-A46B-9E26C242C0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899" b="8461"/>
          <a:stretch/>
        </p:blipFill>
        <p:spPr>
          <a:xfrm flipH="1" flipV="1">
            <a:off x="0" y="1"/>
            <a:ext cx="2433845" cy="351639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550F8CC-1686-49A5-BB12-85971826C0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24" b="50000"/>
          <a:stretch/>
        </p:blipFill>
        <p:spPr>
          <a:xfrm rot="10800000" flipV="1">
            <a:off x="8147580" y="4937290"/>
            <a:ext cx="4044420" cy="192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711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48C82706-37CA-4473-BB4B-97720BCA76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889669"/>
            <a:ext cx="2239204" cy="246221"/>
          </a:xfrm>
          <a:prstGeom prst="rect">
            <a:avLst/>
          </a:prstGeom>
        </p:spPr>
      </p:pic>
      <p:sp>
        <p:nvSpPr>
          <p:cNvPr id="7" name="TextBox 6">
            <a:hlinkClick r:id="rId5"/>
            <a:extLst>
              <a:ext uri="{FF2B5EF4-FFF2-40B4-BE49-F238E27FC236}">
                <a16:creationId xmlns:a16="http://schemas.microsoft.com/office/drawing/2014/main" id="{4EFB8AA0-B894-4C28-9FD6-33A779185C2F}"/>
              </a:ext>
            </a:extLst>
          </p:cNvPr>
          <p:cNvSpPr txBox="1"/>
          <p:nvPr userDrawn="1"/>
        </p:nvSpPr>
        <p:spPr>
          <a:xfrm>
            <a:off x="4181605" y="6945390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34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cus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40700434-AD84-4E91-9309-039BED844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9909"/>
          <a:stretch/>
        </p:blipFill>
        <p:spPr>
          <a:xfrm>
            <a:off x="5771192" y="6889669"/>
            <a:ext cx="2239204" cy="246221"/>
          </a:xfrm>
          <a:prstGeom prst="rect">
            <a:avLst/>
          </a:prstGeom>
        </p:spPr>
      </p:pic>
      <p:sp>
        <p:nvSpPr>
          <p:cNvPr id="5" name="TextBox 4">
            <a:hlinkClick r:id="rId5"/>
            <a:extLst>
              <a:ext uri="{FF2B5EF4-FFF2-40B4-BE49-F238E27FC236}">
                <a16:creationId xmlns:a16="http://schemas.microsoft.com/office/drawing/2014/main" id="{64393986-ED81-436E-B31B-4744641709A9}"/>
              </a:ext>
            </a:extLst>
          </p:cNvPr>
          <p:cNvSpPr txBox="1"/>
          <p:nvPr userDrawn="1"/>
        </p:nvSpPr>
        <p:spPr>
          <a:xfrm>
            <a:off x="4181605" y="6945390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278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1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701" r:id="rId2"/>
    <p:sldLayoutId id="2147483702" r:id="rId3"/>
    <p:sldLayoutId id="2147483703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688" r:id="rId22"/>
    <p:sldLayoutId id="2147483664" r:id="rId23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A225B7B-CE47-4131-BE28-70AACBD558D2}"/>
              </a:ext>
            </a:extLst>
          </p:cNvPr>
          <p:cNvSpPr txBox="1"/>
          <p:nvPr userDrawn="1"/>
        </p:nvSpPr>
        <p:spPr>
          <a:xfrm>
            <a:off x="3302496" y="5189216"/>
            <a:ext cx="9434117" cy="107721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ru-RU" altLang="ko-KR" sz="3200" b="1" dirty="0">
                <a:latin typeface="+mj-lt"/>
                <a:cs typeface="Arial" panose="020B0604020202020204" pitchFamily="34" charset="0"/>
              </a:rPr>
              <a:t>Презентация о процессе приготовлении горячего обеда в школьной столовой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61BBE7-2C97-44B0-9ED2-957F4CC68987}"/>
              </a:ext>
            </a:extLst>
          </p:cNvPr>
          <p:cNvSpPr txBox="1"/>
          <p:nvPr userDrawn="1"/>
        </p:nvSpPr>
        <p:spPr>
          <a:xfrm>
            <a:off x="1975141" y="93628"/>
            <a:ext cx="8215994" cy="186204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lvl="0" algn="ctr" eaLnBrk="0" fontAlgn="base" latinLnBrk="0" hangingPunct="0">
              <a:spcBef>
                <a:spcPct val="0"/>
              </a:spcBef>
              <a:spcAft>
                <a:spcPts val="600"/>
              </a:spcAft>
            </a:pPr>
            <a:r>
              <a:rPr lang="ru-RU" altLang="ru-RU" sz="20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altLang="ru-RU" sz="2000" b="1" dirty="0">
                <a:solidFill>
                  <a:schemeClr val="bg2">
                    <a:lumMod val="25000"/>
                  </a:schemeClr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УСТЬЯНСКИЙ МУНИЦИПАЛЬНЫЙ  ОКРУГ                            АРХАНГЕЛЬСКОЙ ОБЛАСТИ</a:t>
            </a:r>
          </a:p>
          <a:p>
            <a:pPr lvl="0" algn="ctr" eaLnBrk="0" fontAlgn="base" latinLnBrk="0" hangingPunct="0">
              <a:spcBef>
                <a:spcPct val="0"/>
              </a:spcBef>
              <a:spcAft>
                <a:spcPts val="600"/>
              </a:spcAft>
            </a:pPr>
            <a:r>
              <a:rPr lang="ru-RU" altLang="ru-RU" sz="2000" b="1" dirty="0">
                <a:solidFill>
                  <a:schemeClr val="bg2">
                    <a:lumMod val="25000"/>
                  </a:schemeClr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Муниципальное бюджетное общеобразовательное учреждение</a:t>
            </a:r>
          </a:p>
          <a:p>
            <a:pPr lvl="0" algn="ctr" eaLnBrk="0" fontAlgn="base" latinLnBrk="0" hangingPunct="0">
              <a:spcBef>
                <a:spcPct val="0"/>
              </a:spcBef>
              <a:spcAft>
                <a:spcPts val="600"/>
              </a:spcAft>
            </a:pPr>
            <a:r>
              <a:rPr lang="ru-RU" altLang="ru-RU" sz="2000" b="1" dirty="0">
                <a:solidFill>
                  <a:schemeClr val="bg2">
                    <a:lumMod val="25000"/>
                  </a:schemeClr>
                </a:solidFill>
                <a:ea typeface="Arial Unicode MS" panose="020B0604020202020204" pitchFamily="34" charset="-128"/>
                <a:cs typeface="Arial Unicode MS" panose="020B0604020202020204" pitchFamily="34" charset="-128"/>
              </a:rPr>
              <a:t>     «БЕРЕЗНИЦКАЯ ОБЩЕОБРАЗОВАТЕЛЬНАЯ ГИМНАЗИЯ»  </a:t>
            </a:r>
            <a:endParaRPr lang="ru-RU" altLang="ru-RU" sz="1600" dirty="0">
              <a:solidFill>
                <a:schemeClr val="bg2">
                  <a:lumMod val="25000"/>
                </a:schemeClr>
              </a:solidFill>
            </a:endParaRPr>
          </a:p>
          <a:p>
            <a:endParaRPr lang="ko-KR" altLang="en-US" sz="2000" dirty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5" name="Picture 3" descr="C:\Users\Татьяна\Desktop\гимн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7727"/>
          <a:stretch/>
        </p:blipFill>
        <p:spPr bwMode="auto">
          <a:xfrm>
            <a:off x="1205614" y="1526350"/>
            <a:ext cx="8764295" cy="350493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514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36978" y="3039786"/>
            <a:ext cx="40407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Салат из огурцов и помидоров с растительным маслом.</a:t>
            </a:r>
          </a:p>
          <a:p>
            <a:pPr marL="342900" indent="-342900">
              <a:buAutoNum type="arabicPeriod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 куриный с вермишелью/ хлеб пшеничный</a:t>
            </a:r>
          </a:p>
          <a:p>
            <a:pPr marL="342900" indent="-342900">
              <a:buAutoNum type="arabicPeriod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Каша гречневая рассыпчатая с куриной котлетой/                        соус сметанный с томатом</a:t>
            </a:r>
          </a:p>
          <a:p>
            <a:pPr marL="342900" indent="-342900">
              <a:buAutoNum type="arabicPeriod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Напиток витаминный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39192" y="1340613"/>
            <a:ext cx="4509857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Меню для обучающихся           начальных классов                    МБОУ «</a:t>
            </a:r>
            <a:r>
              <a:rPr lang="ru-RU" sz="25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Березницкая</a:t>
            </a:r>
            <a:r>
              <a:rPr lang="ru-RU" sz="25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ОГ» </a:t>
            </a:r>
          </a:p>
        </p:txBody>
      </p:sp>
      <p:pic>
        <p:nvPicPr>
          <p:cNvPr id="9" name="Picture 2" descr="C:\Users\Татьяна\Desktop\столовая\фото\девочка пр.jpg">
            <a:extLst>
              <a:ext uri="{FF2B5EF4-FFF2-40B4-BE49-F238E27FC236}">
                <a16:creationId xmlns:a16="http://schemas.microsoft.com/office/drawing/2014/main" id="{AE9F360C-E2B9-4664-B64E-59C1FD3B4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835" y="1340613"/>
            <a:ext cx="5718130" cy="45465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21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EC48EFF4-6E84-4540-915B-80BDD121BBB2}"/>
              </a:ext>
            </a:extLst>
          </p:cNvPr>
          <p:cNvSpPr txBox="1"/>
          <p:nvPr/>
        </p:nvSpPr>
        <p:spPr>
          <a:xfrm>
            <a:off x="1864119" y="143480"/>
            <a:ext cx="8209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Вкусный обед – залог хорошего дня!</a:t>
            </a:r>
            <a:endParaRPr lang="ru-RU" sz="36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8613" y="2265552"/>
            <a:ext cx="4600839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приготовления: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Готовим куриный бульон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Овощи (моем, чистим, промываем:                 картофель нарезаем брусочками, морковь шинкуем мелкой соломкой, лук   нарезаем кубиком, бланшируем). 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Пассеруем лук и морковь.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В кипящий куриный бульон закладываем               картофель (варим 5-10 мин.).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Добавляем вермишель (варим еще 5-10 мин).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За 10 мин до готовности добавляем                   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пассерованные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лук, морковь.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Заправляем солью, за 2 мин. до готовности                       добавляем лавровый лист.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подачи не менее 75 градусов С.</a:t>
            </a:r>
            <a:endParaRPr lang="ru-RU" sz="17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36978" y="1167779"/>
            <a:ext cx="438361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На первое – суп             куриный с вермишелью</a:t>
            </a:r>
          </a:p>
        </p:txBody>
      </p:sp>
      <p:pic>
        <p:nvPicPr>
          <p:cNvPr id="1027" name="Picture 3" descr="C:\Users\Татьяна\Desktop\столовая\фото\IMG_20260928_1139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1484" y="1032510"/>
            <a:ext cx="2991859" cy="39001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Татьяна\Desktop\столовая\фото\IMG_20260928_1140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591" y="2265552"/>
            <a:ext cx="3006090" cy="39186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Татьяна\Desktop\столовая\фото\супе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3999" y="3201815"/>
            <a:ext cx="2596196" cy="34615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32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>
            <a:spLocks/>
          </p:cNvSpPr>
          <p:nvPr/>
        </p:nvSpPr>
        <p:spPr>
          <a:xfrm>
            <a:off x="0" y="195495"/>
            <a:ext cx="9719187" cy="63408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Вкусный обед – залог хорошего дня!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Содержимое 2"/>
          <p:cNvSpPr txBox="1">
            <a:spLocks/>
          </p:cNvSpPr>
          <p:nvPr/>
        </p:nvSpPr>
        <p:spPr>
          <a:xfrm>
            <a:off x="5353236" y="2072207"/>
            <a:ext cx="6409678" cy="4343013"/>
          </a:xfrm>
          <a:prstGeom prst="rect">
            <a:avLst/>
          </a:prstGeom>
        </p:spPr>
        <p:txBody>
          <a:bodyPr/>
          <a:lstStyle/>
          <a:p>
            <a:pPr algn="ctr"/>
            <a:endParaRPr lang="ru-RU" sz="20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приготовления, гречневой каши рассыпчатой(гарнир):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Подготовка крупы. Крупу перебираем,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промываем в холодной воде до прозрачности сливаемой воды.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Закладка. В кипящую подсоленную воду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засыпаем подготовленную гречневую крупу.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Варим до загустения, постоянно помешивая.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Доводим до готовности в жарочном шкафу 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Вливаем растопленное сливочное масло,  разрыхляем поварской вилкой.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Увариваем еще 3-4 мин.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Температура подачи 65 градусов С и выше.</a:t>
            </a:r>
          </a:p>
        </p:txBody>
      </p:sp>
      <p:pic>
        <p:nvPicPr>
          <p:cNvPr id="22" name="Picture 2" descr="C:\Users\Татьяна\Desktop\столовая\фото\греча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81" y="1085084"/>
            <a:ext cx="2994363" cy="39924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Users\Татьяна\Desktop\столовая\фото\греча пр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881" y="2681256"/>
            <a:ext cx="2979524" cy="38840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5551838" y="1316311"/>
            <a:ext cx="621107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второе – гречневая каша рассыпчатая с куриной котлетой</a:t>
            </a:r>
          </a:p>
        </p:txBody>
      </p:sp>
    </p:spTree>
    <p:extLst>
      <p:ext uri="{BB962C8B-B14F-4D97-AF65-F5344CB8AC3E}">
        <p14:creationId xmlns:p14="http://schemas.microsoft.com/office/powerpoint/2010/main" val="42890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3429001" y="326030"/>
            <a:ext cx="8455896" cy="63408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Вкусный обед – залог хорошего дня!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3169" y="1924114"/>
            <a:ext cx="627166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приготовления, котлета </a:t>
            </a:r>
            <a:b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куриная:</a:t>
            </a:r>
          </a:p>
          <a:p>
            <a:endParaRPr lang="ru-RU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1.Подготовка фарша. Используем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охлаждённое куриное филе.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Пропускаем через мясорубку вместе с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репчатым луком, солью, перемешиваем.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Формовка. Из фарша формуем котлеты                                        овально-приплюснутой формы толщиной 1,5-2 см.                        Панируем в сухарях.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Тепловая обработка (запекаем в духовом шкафу                   при температуре 250-280 градусов Цельсия 25-30 мин.).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Подача. Выкладываем рядом с горячей                            гречневой кашей рассыпчатой.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Температура подачи 65 градусов С и выше.</a:t>
            </a:r>
          </a:p>
        </p:txBody>
      </p:sp>
      <p:pic>
        <p:nvPicPr>
          <p:cNvPr id="5" name="Picture 2" descr="C:\Users\Татьяна\Desktop\столовая\фото\фарш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48" r="4527" b="2973"/>
          <a:stretch/>
        </p:blipFill>
        <p:spPr bwMode="auto">
          <a:xfrm>
            <a:off x="6329567" y="1447061"/>
            <a:ext cx="3089641" cy="40572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Татьяна\Desktop\столовая\фото\котлета пр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0" t="262" b="-262"/>
          <a:stretch/>
        </p:blipFill>
        <p:spPr bwMode="auto">
          <a:xfrm>
            <a:off x="9277165" y="1375304"/>
            <a:ext cx="2678426" cy="41290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05993" y="898250"/>
            <a:ext cx="56235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второе – гречневая каша              рассыпчатая с куриной котлетой</a:t>
            </a:r>
          </a:p>
        </p:txBody>
      </p:sp>
    </p:spTree>
    <p:extLst>
      <p:ext uri="{BB962C8B-B14F-4D97-AF65-F5344CB8AC3E}">
        <p14:creationId xmlns:p14="http://schemas.microsoft.com/office/powerpoint/2010/main" val="223329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/>
          <p:cNvSpPr txBox="1">
            <a:spLocks/>
          </p:cNvSpPr>
          <p:nvPr/>
        </p:nvSpPr>
        <p:spPr>
          <a:xfrm>
            <a:off x="-575187" y="215876"/>
            <a:ext cx="12058650" cy="63408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Вкусный обед – залог хорошего дня!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451003" y="2172727"/>
            <a:ext cx="356553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Ингредиенты:</a:t>
            </a:r>
          </a:p>
          <a:p>
            <a:pPr marL="285750" indent="-28575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Томатное пюре</a:t>
            </a:r>
          </a:p>
          <a:p>
            <a:pPr marL="285750" indent="-28575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Сметана </a:t>
            </a:r>
          </a:p>
          <a:p>
            <a:pPr marL="285750" indent="-28575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 </a:t>
            </a:r>
          </a:p>
          <a:p>
            <a:pPr marL="285750" indent="-28575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Мука пшеничная </a:t>
            </a:r>
          </a:p>
          <a:p>
            <a:pPr marL="285750" indent="-28575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Масло сливочное </a:t>
            </a:r>
          </a:p>
          <a:p>
            <a:pPr marL="285750" indent="-28575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Сахар </a:t>
            </a:r>
          </a:p>
          <a:p>
            <a:pPr marL="285750" indent="-28575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Соль </a:t>
            </a:r>
          </a:p>
          <a:p>
            <a:pPr marL="285750" indent="-28575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подачи не менее 75 градусов С.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150587" y="1004764"/>
            <a:ext cx="47991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Дополнение к гарниру – соус сметанный с томатом </a:t>
            </a:r>
          </a:p>
        </p:txBody>
      </p:sp>
      <p:pic>
        <p:nvPicPr>
          <p:cNvPr id="2050" name="Picture 2" descr="C:\Users\Татьяна\Desktop\столовая\фото\IMG_20260928_1159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69" y="1675826"/>
            <a:ext cx="3703552" cy="48278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Татьяна\Desktop\столовая\фото\IMG_20261006_1159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280" y="1813615"/>
            <a:ext cx="3709279" cy="48353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67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 txBox="1">
            <a:spLocks/>
          </p:cNvSpPr>
          <p:nvPr/>
        </p:nvSpPr>
        <p:spPr>
          <a:xfrm>
            <a:off x="1278384" y="195495"/>
            <a:ext cx="10489065" cy="63408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Вкусный обед – залог хорошего дня!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6" name="Picture 2" descr="C:\Users\Татьяна\Desktop\столовая\фото\котлеты печь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01" y="1619941"/>
            <a:ext cx="3714750" cy="4953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Татьяна\Desktop\столовая\фото\котл готов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571" y="1619941"/>
            <a:ext cx="3714750" cy="4953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7821227" y="2248680"/>
            <a:ext cx="426128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Котлеты подаём сразу после приготовления, не допуская 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длительного хранения в горячем виде. 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Выкладываем рядом с гречневой кашей рассыпчатой.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закуски готовим салат из огурцов и помидоров с              растительным маслом.  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Витаминный напиток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966320" y="754603"/>
            <a:ext cx="401684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второе – гречневая   каша рассыпчатая с     куриной котлетой</a:t>
            </a:r>
          </a:p>
        </p:txBody>
      </p:sp>
    </p:spTree>
    <p:extLst>
      <p:ext uri="{BB962C8B-B14F-4D97-AF65-F5344CB8AC3E}">
        <p14:creationId xmlns:p14="http://schemas.microsoft.com/office/powerpoint/2010/main" val="52512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"/>
          <p:cNvSpPr txBox="1">
            <a:spLocks/>
          </p:cNvSpPr>
          <p:nvPr/>
        </p:nvSpPr>
        <p:spPr>
          <a:xfrm>
            <a:off x="265471" y="215258"/>
            <a:ext cx="12072938" cy="63408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Вкусный обед – залог хорошего дня!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-599380" y="5805395"/>
            <a:ext cx="8147248" cy="63408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Приятного аппетита!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3" name="Picture 3" descr="C:\Users\Татьяна\Desktop\столовая\фото\обед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7868" y="1060490"/>
            <a:ext cx="3801355" cy="50474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Татьяна\Desktop\столовая\фото\девочка п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367" y="1355348"/>
            <a:ext cx="5651863" cy="42388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75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PTMON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hilosopher - Poppins Light">
      <a:majorFont>
        <a:latin typeface="Philosopher"/>
        <a:ea typeface="Arial Unicode MS"/>
        <a:cs typeface=""/>
      </a:majorFont>
      <a:minorFont>
        <a:latin typeface="Poppins Light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E4B34"/>
        </a:solidFill>
        <a:ln w="12838" cap="flat">
          <a:noFill/>
          <a:prstDash val="solid"/>
          <a:miter/>
        </a:ln>
        <a:effectLst>
          <a:outerShdw blurRad="127000" sx="101000" sy="101000" algn="ctr" rotWithShape="0">
            <a:prstClr val="black">
              <a:alpha val="15000"/>
            </a:prstClr>
          </a:outerShdw>
        </a:effectLst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000" b="1" dirty="0" smtClean="0">
            <a:solidFill>
              <a:srgbClr val="EDE6CF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3974</TotalTime>
  <Words>299</Words>
  <Application>Microsoft Office PowerPoint</Application>
  <PresentationFormat>Широкоэкранный</PresentationFormat>
  <Paragraphs>62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Philosopher</vt:lpstr>
      <vt:lpstr>Poppins Light</vt:lpstr>
      <vt:lpstr>Arial Unicode MS</vt:lpstr>
      <vt:lpstr>Arial</vt:lpstr>
      <vt:lpstr>맑은 고딕</vt:lpstr>
      <vt:lpstr>Times New Roman</vt:lpstr>
      <vt:lpstr>PPTMON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5</dc:creator>
  <cp:lastModifiedBy>Admin</cp:lastModifiedBy>
  <cp:revision>302</cp:revision>
  <dcterms:created xsi:type="dcterms:W3CDTF">2019-04-06T05:20:47Z</dcterms:created>
  <dcterms:modified xsi:type="dcterms:W3CDTF">2026-10-09T10:45:41Z</dcterms:modified>
</cp:coreProperties>
</file>